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B8B8"/>
    <a:srgbClr val="B7B7B7"/>
    <a:srgbClr val="B6B6B6"/>
    <a:srgbClr val="5C5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95260601-7DA6-4E5E-BD6D-13C476675E5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69888" y="1320800"/>
            <a:ext cx="11480800" cy="4941888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0" name="Espaço Reservado para Texto 9">
            <a:extLst>
              <a:ext uri="{FF2B5EF4-FFF2-40B4-BE49-F238E27FC236}">
                <a16:creationId xmlns:a16="http://schemas.microsoft.com/office/drawing/2014/main" id="{4434285C-CF4C-40D4-82A2-6717D7AC587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9888" y="8948"/>
            <a:ext cx="7554912" cy="49847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883464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5F862E39-08D8-465B-96BC-D38B36DD69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0964" y="70716"/>
            <a:ext cx="10515600" cy="381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pt-BR" sz="2800" dirty="0">
                <a:solidFill>
                  <a:srgbClr val="B7B7B7"/>
                </a:solidFill>
              </a:rPr>
              <a:t>Nome da Disciplina</a:t>
            </a:r>
          </a:p>
        </p:txBody>
      </p:sp>
    </p:spTree>
    <p:extLst>
      <p:ext uri="{BB962C8B-B14F-4D97-AF65-F5344CB8AC3E}">
        <p14:creationId xmlns:p14="http://schemas.microsoft.com/office/powerpoint/2010/main" val="949958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AEAEE8F-B33E-BB05-CFF1-177EA08DB8C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956" y="4989417"/>
            <a:ext cx="111980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Nome da Disciplina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BDFE1F8-27BD-BCE3-998F-79E5A95141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42121" y="5451082"/>
            <a:ext cx="10707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Nome do Professor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033F69C-14B8-11B2-850D-DB79975A0FD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9356" y="885790"/>
            <a:ext cx="10893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rgbClr val="B8B8B8"/>
                </a:solidFill>
              </a:rPr>
              <a:t>NOME DO CURSO</a:t>
            </a:r>
          </a:p>
        </p:txBody>
      </p:sp>
    </p:spTree>
    <p:extLst>
      <p:ext uri="{BB962C8B-B14F-4D97-AF65-F5344CB8AC3E}">
        <p14:creationId xmlns:p14="http://schemas.microsoft.com/office/powerpoint/2010/main" val="1051395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4ACCE7E3-4F9A-4C84-8450-504ABB0A40E4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821CF31-7DE8-4B1B-AA36-A49AE1E9CBE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38358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9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Agencia 2181</dc:creator>
  <cp:lastModifiedBy>Acadepol PC</cp:lastModifiedBy>
  <cp:revision>4</cp:revision>
  <dcterms:created xsi:type="dcterms:W3CDTF">2023-03-14T20:13:34Z</dcterms:created>
  <dcterms:modified xsi:type="dcterms:W3CDTF">2023-08-29T20:23:54Z</dcterms:modified>
</cp:coreProperties>
</file>